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3" r:id="rId2"/>
  </p:sldIdLst>
  <p:sldSz cx="14041438" cy="8640763"/>
  <p:notesSz cx="9296400" cy="7010400"/>
  <p:defaultTextStyle>
    <a:defPPr>
      <a:defRPr lang="en-US"/>
    </a:defPPr>
    <a:lvl1pPr marL="0" algn="l" defTabSz="135723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78620" algn="l" defTabSz="135723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57239" algn="l" defTabSz="135723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35859" algn="l" defTabSz="135723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14478" algn="l" defTabSz="135723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393099" algn="l" defTabSz="135723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71718" algn="l" defTabSz="135723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50337" algn="l" defTabSz="135723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28956" algn="l" defTabSz="135723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120">
          <p15:clr>
            <a:srgbClr val="A4A3A4"/>
          </p15:clr>
        </p15:guide>
        <p15:guide id="3" orient="horz" pos="2723">
          <p15:clr>
            <a:srgbClr val="A4A3A4"/>
          </p15:clr>
        </p15:guide>
        <p15:guide id="4" pos="442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94" autoAdjust="0"/>
    <p:restoredTop sz="94660"/>
  </p:normalViewPr>
  <p:slideViewPr>
    <p:cSldViewPr>
      <p:cViewPr varScale="1">
        <p:scale>
          <a:sx n="72" d="100"/>
          <a:sy n="72" d="100"/>
        </p:scale>
        <p:origin x="816" y="60"/>
      </p:cViewPr>
      <p:guideLst>
        <p:guide orient="horz" pos="2161"/>
        <p:guide pos="3120"/>
        <p:guide orient="horz" pos="2723"/>
        <p:guide pos="442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3109" y="2684241"/>
            <a:ext cx="11935222" cy="18521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6217" y="4896432"/>
            <a:ext cx="9829006" cy="220819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7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95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43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91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39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87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35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83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629465" y="390040"/>
            <a:ext cx="4227058" cy="83227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0971" y="390040"/>
            <a:ext cx="12454464" cy="83227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79" y="5552495"/>
            <a:ext cx="11935222" cy="1716151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79" y="3662328"/>
            <a:ext cx="11935222" cy="1890167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795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9591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438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59182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23977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88773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53568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518364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0971" y="2276201"/>
            <a:ext cx="8339542" cy="6436569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14543" y="2276201"/>
            <a:ext cx="8341980" cy="6436569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072" y="346031"/>
            <a:ext cx="12637295" cy="14401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2071" y="1934172"/>
            <a:ext cx="6204074" cy="806071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7956" indent="0">
              <a:buNone/>
              <a:defRPr sz="2800" b="1"/>
            </a:lvl2pPr>
            <a:lvl3pPr marL="1295911" indent="0">
              <a:buNone/>
              <a:defRPr sz="2500" b="1"/>
            </a:lvl3pPr>
            <a:lvl4pPr marL="1943867" indent="0">
              <a:buNone/>
              <a:defRPr sz="2300" b="1"/>
            </a:lvl4pPr>
            <a:lvl5pPr marL="2591822" indent="0">
              <a:buNone/>
              <a:defRPr sz="2300" b="1"/>
            </a:lvl5pPr>
            <a:lvl6pPr marL="3239775" indent="0">
              <a:buNone/>
              <a:defRPr sz="2300" b="1"/>
            </a:lvl6pPr>
            <a:lvl7pPr marL="3887732" indent="0">
              <a:buNone/>
              <a:defRPr sz="2300" b="1"/>
            </a:lvl7pPr>
            <a:lvl8pPr marL="4535686" indent="0">
              <a:buNone/>
              <a:defRPr sz="2300" b="1"/>
            </a:lvl8pPr>
            <a:lvl9pPr marL="518364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2071" y="2740246"/>
            <a:ext cx="6204074" cy="497844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132858" y="1934172"/>
            <a:ext cx="6206510" cy="806071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7956" indent="0">
              <a:buNone/>
              <a:defRPr sz="2800" b="1"/>
            </a:lvl2pPr>
            <a:lvl3pPr marL="1295911" indent="0">
              <a:buNone/>
              <a:defRPr sz="2500" b="1"/>
            </a:lvl3pPr>
            <a:lvl4pPr marL="1943867" indent="0">
              <a:buNone/>
              <a:defRPr sz="2300" b="1"/>
            </a:lvl4pPr>
            <a:lvl5pPr marL="2591822" indent="0">
              <a:buNone/>
              <a:defRPr sz="2300" b="1"/>
            </a:lvl5pPr>
            <a:lvl6pPr marL="3239775" indent="0">
              <a:buNone/>
              <a:defRPr sz="2300" b="1"/>
            </a:lvl6pPr>
            <a:lvl7pPr marL="3887732" indent="0">
              <a:buNone/>
              <a:defRPr sz="2300" b="1"/>
            </a:lvl7pPr>
            <a:lvl8pPr marL="4535686" indent="0">
              <a:buNone/>
              <a:defRPr sz="2300" b="1"/>
            </a:lvl8pPr>
            <a:lvl9pPr marL="518364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32858" y="2740246"/>
            <a:ext cx="6206510" cy="497844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077" y="344031"/>
            <a:ext cx="4619537" cy="1464129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9812" y="344031"/>
            <a:ext cx="7849554" cy="7374651"/>
          </a:xfrm>
        </p:spPr>
        <p:txBody>
          <a:bodyPr/>
          <a:lstStyle>
            <a:lvl1pPr>
              <a:defRPr sz="45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2077" y="1808160"/>
            <a:ext cx="4619537" cy="5910522"/>
          </a:xfrm>
        </p:spPr>
        <p:txBody>
          <a:bodyPr/>
          <a:lstStyle>
            <a:lvl1pPr marL="0" indent="0">
              <a:buNone/>
              <a:defRPr sz="1900"/>
            </a:lvl1pPr>
            <a:lvl2pPr marL="647956" indent="0">
              <a:buNone/>
              <a:defRPr sz="1700"/>
            </a:lvl2pPr>
            <a:lvl3pPr marL="1295911" indent="0">
              <a:buNone/>
              <a:defRPr sz="1400"/>
            </a:lvl3pPr>
            <a:lvl4pPr marL="1943867" indent="0">
              <a:buNone/>
              <a:defRPr sz="1200"/>
            </a:lvl4pPr>
            <a:lvl5pPr marL="2591822" indent="0">
              <a:buNone/>
              <a:defRPr sz="1200"/>
            </a:lvl5pPr>
            <a:lvl6pPr marL="3239775" indent="0">
              <a:buNone/>
              <a:defRPr sz="1200"/>
            </a:lvl6pPr>
            <a:lvl7pPr marL="3887732" indent="0">
              <a:buNone/>
              <a:defRPr sz="1200"/>
            </a:lvl7pPr>
            <a:lvl8pPr marL="4535686" indent="0">
              <a:buNone/>
              <a:defRPr sz="1200"/>
            </a:lvl8pPr>
            <a:lvl9pPr marL="5183642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2220" y="6048535"/>
            <a:ext cx="8424863" cy="71406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52220" y="772068"/>
            <a:ext cx="8424863" cy="5184458"/>
          </a:xfrm>
        </p:spPr>
        <p:txBody>
          <a:bodyPr/>
          <a:lstStyle>
            <a:lvl1pPr marL="0" indent="0">
              <a:buNone/>
              <a:defRPr sz="4500"/>
            </a:lvl1pPr>
            <a:lvl2pPr marL="647956" indent="0">
              <a:buNone/>
              <a:defRPr sz="4000"/>
            </a:lvl2pPr>
            <a:lvl3pPr marL="1295911" indent="0">
              <a:buNone/>
              <a:defRPr sz="3400"/>
            </a:lvl3pPr>
            <a:lvl4pPr marL="1943867" indent="0">
              <a:buNone/>
              <a:defRPr sz="2800"/>
            </a:lvl4pPr>
            <a:lvl5pPr marL="2591822" indent="0">
              <a:buNone/>
              <a:defRPr sz="2800"/>
            </a:lvl5pPr>
            <a:lvl6pPr marL="3239775" indent="0">
              <a:buNone/>
              <a:defRPr sz="2800"/>
            </a:lvl6pPr>
            <a:lvl7pPr marL="3887732" indent="0">
              <a:buNone/>
              <a:defRPr sz="2800"/>
            </a:lvl7pPr>
            <a:lvl8pPr marL="4535686" indent="0">
              <a:buNone/>
              <a:defRPr sz="2800"/>
            </a:lvl8pPr>
            <a:lvl9pPr marL="5183642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52220" y="6762598"/>
            <a:ext cx="8424863" cy="1014089"/>
          </a:xfrm>
        </p:spPr>
        <p:txBody>
          <a:bodyPr/>
          <a:lstStyle>
            <a:lvl1pPr marL="0" indent="0">
              <a:buNone/>
              <a:defRPr sz="1900"/>
            </a:lvl1pPr>
            <a:lvl2pPr marL="647956" indent="0">
              <a:buNone/>
              <a:defRPr sz="1700"/>
            </a:lvl2pPr>
            <a:lvl3pPr marL="1295911" indent="0">
              <a:buNone/>
              <a:defRPr sz="1400"/>
            </a:lvl3pPr>
            <a:lvl4pPr marL="1943867" indent="0">
              <a:buNone/>
              <a:defRPr sz="1200"/>
            </a:lvl4pPr>
            <a:lvl5pPr marL="2591822" indent="0">
              <a:buNone/>
              <a:defRPr sz="1200"/>
            </a:lvl5pPr>
            <a:lvl6pPr marL="3239775" indent="0">
              <a:buNone/>
              <a:defRPr sz="1200"/>
            </a:lvl6pPr>
            <a:lvl7pPr marL="3887732" indent="0">
              <a:buNone/>
              <a:defRPr sz="1200"/>
            </a:lvl7pPr>
            <a:lvl8pPr marL="4535686" indent="0">
              <a:buNone/>
              <a:defRPr sz="1200"/>
            </a:lvl8pPr>
            <a:lvl9pPr marL="5183642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2072" y="346031"/>
            <a:ext cx="12637295" cy="1440127"/>
          </a:xfrm>
          <a:prstGeom prst="rect">
            <a:avLst/>
          </a:prstGeom>
        </p:spPr>
        <p:txBody>
          <a:bodyPr vert="horz" lIns="129590" tIns="64795" rIns="129590" bIns="6479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2072" y="2016183"/>
            <a:ext cx="12637295" cy="5702504"/>
          </a:xfrm>
          <a:prstGeom prst="rect">
            <a:avLst/>
          </a:prstGeom>
        </p:spPr>
        <p:txBody>
          <a:bodyPr vert="horz" lIns="129590" tIns="64795" rIns="129590" bIns="6479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2074" y="8008707"/>
            <a:ext cx="3276335" cy="460041"/>
          </a:xfrm>
          <a:prstGeom prst="rect">
            <a:avLst/>
          </a:prstGeom>
        </p:spPr>
        <p:txBody>
          <a:bodyPr vert="horz" lIns="129590" tIns="64795" rIns="129590" bIns="64795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97492" y="8008707"/>
            <a:ext cx="4446455" cy="460041"/>
          </a:xfrm>
          <a:prstGeom prst="rect">
            <a:avLst/>
          </a:prstGeom>
        </p:spPr>
        <p:txBody>
          <a:bodyPr vert="horz" lIns="129590" tIns="64795" rIns="129590" bIns="64795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63031" y="8008707"/>
            <a:ext cx="3276335" cy="460041"/>
          </a:xfrm>
          <a:prstGeom prst="rect">
            <a:avLst/>
          </a:prstGeom>
        </p:spPr>
        <p:txBody>
          <a:bodyPr vert="horz" lIns="129590" tIns="64795" rIns="129590" bIns="64795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295911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5967" indent="-485967" algn="l" defTabSz="1295911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52927" indent="-404971" algn="l" defTabSz="1295911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19888" indent="-323978" algn="l" defTabSz="1295911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67845" indent="-323978" algn="l" defTabSz="1295911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915796" indent="-323978" algn="l" defTabSz="1295911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63753" indent="-323978" algn="l" defTabSz="1295911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11709" indent="-323978" algn="l" defTabSz="1295911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59663" indent="-323978" algn="l" defTabSz="1295911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07620" indent="-323978" algn="l" defTabSz="1295911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9591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7956" algn="l" defTabSz="129591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95911" algn="l" defTabSz="129591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43867" algn="l" defTabSz="129591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91822" algn="l" defTabSz="129591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39775" algn="l" defTabSz="129591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87732" algn="l" defTabSz="129591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535686" algn="l" defTabSz="129591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83642" algn="l" defTabSz="129591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>
            <a:off x="4808234" y="34101"/>
            <a:ext cx="4179137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1800" b="1" dirty="0" smtClean="0">
                <a:latin typeface="Calibri" pitchFamily="34" charset="0"/>
                <a:cs typeface="Calibri" pitchFamily="34" charset="0"/>
              </a:rPr>
              <a:t>DEPARTMENT OF FISHERIES</a:t>
            </a:r>
          </a:p>
          <a:p>
            <a:pPr algn="ctr"/>
            <a:r>
              <a:rPr lang="en-IN" sz="1800" b="1" dirty="0" smtClean="0">
                <a:latin typeface="Calibri" pitchFamily="34" charset="0"/>
                <a:cs typeface="Calibri" pitchFamily="34" charset="0"/>
              </a:rPr>
              <a:t>ORGANIZATION CHART</a:t>
            </a:r>
            <a:endParaRPr lang="en-US" sz="1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62592" y="918866"/>
            <a:ext cx="2554271" cy="325496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square" lIns="108987" tIns="54494" rIns="108987" bIns="54494" rtlCol="0">
            <a:spAutoFit/>
          </a:bodyPr>
          <a:lstStyle/>
          <a:p>
            <a:pPr algn="ctr"/>
            <a:r>
              <a:rPr lang="en-IN" sz="1400" b="1" dirty="0" smtClean="0">
                <a:latin typeface="+mj-lt"/>
                <a:cs typeface="Calibri" pitchFamily="34" charset="0"/>
              </a:rPr>
              <a:t>Secretary (Fisheries)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84215" y="1809566"/>
            <a:ext cx="4392489" cy="5927029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square" lIns="108987" tIns="54494" rIns="108987" bIns="54494" rtlCol="0">
            <a:spAutoFit/>
          </a:bodyPr>
          <a:lstStyle/>
          <a:p>
            <a:pPr algn="ctr"/>
            <a:endParaRPr lang="en-IN" sz="1400" b="1" dirty="0" smtClean="0">
              <a:latin typeface="+mj-lt"/>
              <a:cs typeface="Calibri" pitchFamily="34" charset="0"/>
            </a:endParaRPr>
          </a:p>
          <a:p>
            <a:pPr algn="ctr"/>
            <a:endParaRPr lang="en-IN" sz="1400" b="1" dirty="0">
              <a:latin typeface="+mj-lt"/>
              <a:cs typeface="Calibri" pitchFamily="34" charset="0"/>
            </a:endParaRPr>
          </a:p>
          <a:p>
            <a:pPr algn="ctr"/>
            <a:r>
              <a:rPr lang="en-IN" sz="1400" b="1" dirty="0" smtClean="0">
                <a:latin typeface="+mj-lt"/>
                <a:cs typeface="Calibri" pitchFamily="34" charset="0"/>
              </a:rPr>
              <a:t>Ms. Neetu Kumari Prasad,</a:t>
            </a:r>
          </a:p>
          <a:p>
            <a:pPr algn="ctr"/>
            <a:r>
              <a:rPr lang="en-IN" sz="1400" b="1" dirty="0" smtClean="0">
                <a:latin typeface="+mj-lt"/>
                <a:cs typeface="Calibri" pitchFamily="34" charset="0"/>
              </a:rPr>
              <a:t>Joint Secretary (Marine Fisheries)</a:t>
            </a:r>
          </a:p>
          <a:p>
            <a:pPr algn="ctr"/>
            <a:endParaRPr lang="en-US" sz="1400" b="1" dirty="0">
              <a:latin typeface="+mj-lt"/>
              <a:cs typeface="Calibri" pitchFamily="34" charset="0"/>
            </a:endParaRPr>
          </a:p>
          <a:p>
            <a:pPr algn="ctr"/>
            <a:endParaRPr lang="en-IN" sz="1400" b="1" dirty="0" smtClean="0">
              <a:latin typeface="+mj-lt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Fisheries Development Commissioner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Director (CSS)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Director (Vigilance)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Deputy Commissioner (Fy)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Deputy Commissioner (FH)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Joint Director (IES)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Assistant Commissioner (Fy)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Assistant Commissioner (Fy)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>
                <a:cs typeface="Calibri" pitchFamily="34" charset="0"/>
              </a:rPr>
              <a:t>Assistant Commissioner (Fy)</a:t>
            </a:r>
            <a:endParaRPr lang="en-US" sz="1400" b="1" dirty="0" smtClean="0">
              <a:latin typeface="+mj-lt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Deputy Director (AQ)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>
                <a:cs typeface="Calibri" pitchFamily="34" charset="0"/>
              </a:rPr>
              <a:t>Research </a:t>
            </a:r>
            <a:r>
              <a:rPr lang="en-US" sz="1400" b="1" dirty="0" smtClean="0">
                <a:cs typeface="Calibri" pitchFamily="34" charset="0"/>
              </a:rPr>
              <a:t>Officer </a:t>
            </a:r>
            <a:r>
              <a:rPr lang="en-US" sz="1400" b="1" dirty="0">
                <a:cs typeface="Calibri" pitchFamily="34" charset="0"/>
              </a:rPr>
              <a:t>(Fy)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>
                <a:cs typeface="Calibri" pitchFamily="34" charset="0"/>
              </a:rPr>
              <a:t>Research </a:t>
            </a:r>
            <a:r>
              <a:rPr lang="en-US" sz="1400" b="1" dirty="0" smtClean="0">
                <a:cs typeface="Calibri" pitchFamily="34" charset="0"/>
              </a:rPr>
              <a:t>Officer </a:t>
            </a:r>
            <a:r>
              <a:rPr lang="en-US" sz="1400" b="1" dirty="0">
                <a:cs typeface="Calibri" pitchFamily="34" charset="0"/>
              </a:rPr>
              <a:t>(Fy</a:t>
            </a:r>
            <a:r>
              <a:rPr lang="en-US" sz="1400" b="1" dirty="0" smtClean="0">
                <a:cs typeface="Calibri" pitchFamily="34" charset="0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cs typeface="Calibri" pitchFamily="34" charset="0"/>
              </a:rPr>
              <a:t>Assistant Director (FH)</a:t>
            </a:r>
            <a:endParaRPr lang="en-US" sz="1400" b="1" dirty="0"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Section Officer (Vigilance)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Section Officer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Section officer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Assistant Research Officer (Fy)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>
                <a:cs typeface="Calibri" pitchFamily="34" charset="0"/>
              </a:rPr>
              <a:t>Assistant Research Officer (Fy</a:t>
            </a:r>
            <a:r>
              <a:rPr lang="en-US" sz="1400" b="1" dirty="0" smtClean="0">
                <a:cs typeface="Calibri" pitchFamily="34" charset="0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>
                <a:cs typeface="Calibri" pitchFamily="34" charset="0"/>
              </a:rPr>
              <a:t>Assistant Research Officer (Fy</a:t>
            </a:r>
            <a:r>
              <a:rPr lang="en-US" sz="1400" b="1" dirty="0" smtClean="0">
                <a:cs typeface="Calibri" pitchFamily="34" charset="0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>
                <a:cs typeface="Calibri" pitchFamily="34" charset="0"/>
              </a:rPr>
              <a:t>Assistant Research Officer (Fy</a:t>
            </a:r>
            <a:r>
              <a:rPr lang="en-US" sz="1400" b="1" dirty="0" smtClean="0">
                <a:cs typeface="Calibri" pitchFamily="34" charset="0"/>
              </a:rPr>
              <a:t>)</a:t>
            </a:r>
            <a:endParaRPr lang="en-IN" sz="1400" b="1" dirty="0" smtClean="0">
              <a:latin typeface="+mj-lt"/>
              <a:cs typeface="Calibri" pitchFamily="34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4428431" y="1512069"/>
            <a:ext cx="5400600" cy="0"/>
          </a:xfrm>
          <a:prstGeom prst="lin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/>
          <p:nvPr/>
        </p:nvCxnSpPr>
        <p:spPr>
          <a:xfrm>
            <a:off x="9829031" y="1517768"/>
            <a:ext cx="0" cy="301149"/>
          </a:xfrm>
          <a:prstGeom prst="straightConnector1">
            <a:avLst/>
          </a:prstGeom>
          <a:noFill/>
          <a:ln w="285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4428431" y="1517768"/>
            <a:ext cx="0" cy="301149"/>
          </a:xfrm>
          <a:prstGeom prst="straightConnector1">
            <a:avLst/>
          </a:prstGeom>
          <a:noFill/>
          <a:ln w="285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7164735" y="1244362"/>
            <a:ext cx="0" cy="267707"/>
          </a:xfrm>
          <a:prstGeom prst="lin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596783" y="1805800"/>
            <a:ext cx="4392488" cy="6142473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square" lIns="108987" tIns="54494" rIns="108987" bIns="54494" rtlCol="0">
            <a:spAutoFit/>
          </a:bodyPr>
          <a:lstStyle/>
          <a:p>
            <a:pPr algn="ctr"/>
            <a:endParaRPr lang="en-IN" sz="1400" b="1" dirty="0" smtClean="0">
              <a:latin typeface="+mj-lt"/>
              <a:cs typeface="Calibri" pitchFamily="34" charset="0"/>
            </a:endParaRPr>
          </a:p>
          <a:p>
            <a:pPr algn="ctr"/>
            <a:endParaRPr lang="en-IN" sz="1400" b="1" dirty="0">
              <a:latin typeface="+mj-lt"/>
              <a:cs typeface="Calibri" pitchFamily="34" charset="0"/>
            </a:endParaRPr>
          </a:p>
          <a:p>
            <a:pPr algn="ctr"/>
            <a:r>
              <a:rPr lang="en-IN" sz="1400" b="1" dirty="0" smtClean="0">
                <a:latin typeface="+mj-lt"/>
                <a:cs typeface="Calibri" pitchFamily="34" charset="0"/>
              </a:rPr>
              <a:t>Shri Sagar Mehra</a:t>
            </a:r>
          </a:p>
          <a:p>
            <a:pPr algn="ctr"/>
            <a:r>
              <a:rPr lang="en-IN" sz="1400" b="1" dirty="0" smtClean="0">
                <a:latin typeface="+mj-lt"/>
                <a:cs typeface="Calibri" pitchFamily="34" charset="0"/>
              </a:rPr>
              <a:t>Joint Secretary (Inland Fisheries and Administration)</a:t>
            </a:r>
          </a:p>
          <a:p>
            <a:pPr algn="ctr"/>
            <a:endParaRPr lang="en-US" sz="1400" b="1" dirty="0">
              <a:latin typeface="+mj-lt"/>
              <a:cs typeface="Calibri" pitchFamily="34" charset="0"/>
            </a:endParaRPr>
          </a:p>
          <a:p>
            <a:pPr algn="ctr"/>
            <a:endParaRPr lang="en-IN" sz="1400" b="1" dirty="0" smtClean="0">
              <a:latin typeface="+mj-lt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Fisheries Development Commissioner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Director (CSS)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Director (Admn)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Deputy Commissioner (Fy)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Under Secretary (Admn)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Under Secretary (GA)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Under Secretary (Cash)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Assistant Commissioner (Fy)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Assistant Commissioner (Fy)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Deputy Director (AQ)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>
                <a:cs typeface="Calibri" pitchFamily="34" charset="0"/>
              </a:rPr>
              <a:t>Research </a:t>
            </a:r>
            <a:r>
              <a:rPr lang="en-US" sz="1400" b="1" dirty="0" smtClean="0">
                <a:cs typeface="Calibri" pitchFamily="34" charset="0"/>
              </a:rPr>
              <a:t>Officer </a:t>
            </a:r>
            <a:r>
              <a:rPr lang="en-US" sz="1400" b="1" dirty="0">
                <a:cs typeface="Calibri" pitchFamily="34" charset="0"/>
              </a:rPr>
              <a:t>(Fy)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>
                <a:cs typeface="Calibri" pitchFamily="34" charset="0"/>
              </a:rPr>
              <a:t>Research </a:t>
            </a:r>
            <a:r>
              <a:rPr lang="en-US" sz="1400" b="1" dirty="0" smtClean="0">
                <a:cs typeface="Calibri" pitchFamily="34" charset="0"/>
              </a:rPr>
              <a:t>Officer </a:t>
            </a:r>
            <a:r>
              <a:rPr lang="en-US" sz="1400" b="1" dirty="0">
                <a:cs typeface="Calibri" pitchFamily="34" charset="0"/>
              </a:rPr>
              <a:t>(Fy</a:t>
            </a:r>
            <a:r>
              <a:rPr lang="en-US" sz="1400" b="1" dirty="0" smtClean="0">
                <a:cs typeface="Calibri" pitchFamily="34" charset="0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>
                <a:cs typeface="Calibri" pitchFamily="34" charset="0"/>
              </a:rPr>
              <a:t>Research Officer (Fy</a:t>
            </a:r>
            <a:r>
              <a:rPr lang="en-US" sz="1400" b="1" dirty="0" smtClean="0">
                <a:cs typeface="Calibri" pitchFamily="34" charset="0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cs typeface="Calibri" pitchFamily="34" charset="0"/>
              </a:rPr>
              <a:t>Assistant Director (FH)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cs typeface="Calibri" pitchFamily="34" charset="0"/>
              </a:rPr>
              <a:t>Assistant Director (AQ)</a:t>
            </a:r>
            <a:endParaRPr lang="en-US" sz="1400" b="1" dirty="0"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Section Officer (Admn)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Section Officer (</a:t>
            </a:r>
            <a:r>
              <a:rPr lang="en-US" sz="1400" b="1" dirty="0" err="1" smtClean="0">
                <a:latin typeface="+mj-lt"/>
                <a:cs typeface="Calibri" pitchFamily="34" charset="0"/>
              </a:rPr>
              <a:t>Parl</a:t>
            </a:r>
            <a:r>
              <a:rPr lang="en-US" sz="1400" b="1" dirty="0" smtClean="0">
                <a:latin typeface="+mj-lt"/>
                <a:cs typeface="Calibri" pitchFamily="34" charset="0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Section Officer (GA)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>
                <a:cs typeface="Calibri" pitchFamily="34" charset="0"/>
              </a:rPr>
              <a:t>Section </a:t>
            </a:r>
            <a:r>
              <a:rPr lang="en-US" sz="1400" b="1" dirty="0" smtClean="0">
                <a:cs typeface="Calibri" pitchFamily="34" charset="0"/>
              </a:rPr>
              <a:t>Officer (Cash)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>
                <a:cs typeface="Calibri" pitchFamily="34" charset="0"/>
              </a:rPr>
              <a:t>Section </a:t>
            </a:r>
            <a:r>
              <a:rPr lang="en-US" sz="1400" b="1" dirty="0" smtClean="0">
                <a:cs typeface="Calibri" pitchFamily="34" charset="0"/>
              </a:rPr>
              <a:t>Officer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Assistant Section Officer (05)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j-lt"/>
                <a:cs typeface="Calibri" pitchFamily="34" charset="0"/>
              </a:rPr>
              <a:t>Assistant Research Officer (03)</a:t>
            </a:r>
            <a:endParaRPr lang="en-IN" sz="1400" b="1" dirty="0" smtClean="0"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12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2791</TotalTime>
  <Words>231</Words>
  <Application>Microsoft Office PowerPoint</Application>
  <PresentationFormat>Custom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pratap</dc:creator>
  <cp:lastModifiedBy>HP</cp:lastModifiedBy>
  <cp:revision>333</cp:revision>
  <cp:lastPrinted>2024-12-12T10:16:23Z</cp:lastPrinted>
  <dcterms:created xsi:type="dcterms:W3CDTF">2006-08-16T00:00:00Z</dcterms:created>
  <dcterms:modified xsi:type="dcterms:W3CDTF">2024-12-12T10:19:53Z</dcterms:modified>
</cp:coreProperties>
</file>